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75" d="100"/>
          <a:sy n="75" d="100"/>
        </p:scale>
        <p:origin x="390" y="6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4501C-AF58-1CCD-60BF-9C80002FBA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CB3CC1-CABC-C845-B243-72590F231B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01B404-B0FC-5994-CAC5-E2D988C82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4CE1D-F7DE-4B50-89F2-250B86BEBC95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7D1D2-62B0-12B3-A2E3-F787FF3FA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BEECB-D8E7-F6A3-6D03-319DA1FAD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8EA54-AACD-477D-A780-7997A5854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1261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0734-1288-3DD6-F422-B2F7F9068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44C94-64C9-020E-DF0B-74457DADCC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649F9-B3CD-4FFD-27A3-3634EAE13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4CE1D-F7DE-4B50-89F2-250B86BEBC95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083F61-88AA-714E-F6AB-FB75D9815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9BF364-0BC3-5453-FC86-2A1F79D7E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8EA54-AACD-477D-A780-7997A5854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770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7FB07C-BDF8-FB62-8372-95DB96A7F9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365523-0E1B-4B38-4923-E3C8CB9465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1E0ECD-7F88-20B9-FAEC-D1F9938E4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4CE1D-F7DE-4B50-89F2-250B86BEBC95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F15A1F-75E5-6CAB-AC1A-D336B1226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DA182E-846E-8B52-956F-033D50FEB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8EA54-AACD-477D-A780-7997A5854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372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19246-2E13-3B6B-3A2C-1FBD8EF28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EFF32-20CE-B335-9C42-5721E9D53E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BA8FA3-4C6F-6D65-29F5-A379C2FE6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4CE1D-F7DE-4B50-89F2-250B86BEBC95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BB0EB8-2759-2A75-39AD-D21C0BAC8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FBAB1-8198-006D-149F-1965CF8F5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8EA54-AACD-477D-A780-7997A5854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3563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8170C-D2A7-4B7F-DC50-F9DB426DE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8674CB-631E-2923-90D9-7318C0C96E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D3091-68DD-A4F5-AF02-C04D2EDD4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4CE1D-F7DE-4B50-89F2-250B86BEBC95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81F2C-AF1F-13B8-1D8A-5AB6D2E98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BF036-7678-80CE-07F1-55B5FDCB0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8EA54-AACD-477D-A780-7997A5854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2171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1922C-E76F-3DE8-43DD-E014DF057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9DFD0-E361-9264-29BF-70A2D40B8B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2060B-BE0F-0560-E77C-6E20ECF087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014A60-9B73-8E4A-88CB-FF641508E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4CE1D-F7DE-4B50-89F2-250B86BEBC95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636823-2B30-3A81-709C-439FF50DE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3ABBB4-4925-0222-C7BB-A79B9415B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8EA54-AACD-477D-A780-7997A5854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157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019E6-98E8-CE4A-6A99-49DF22ECE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9A6C6-B3B1-CC46-9FD6-976B67FF42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86962B-DBAF-A068-7356-31A1F99988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F29EAF-05E3-06CE-47B5-F63C05453E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B13F92-51EF-71C6-740D-B5D6F93D51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3858D3-88E3-9328-901D-9292ADF74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4CE1D-F7DE-4B50-89F2-250B86BEBC95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93B005-F55C-B87E-D8FD-3D017B7A4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A223F1-2CCB-0CC1-DF0C-30F0569D1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8EA54-AACD-477D-A780-7997A5854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0332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4A749-86DE-2249-72CC-C2E97FC7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D53A6F-E6AB-29AC-8C72-7FF0A1148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4CE1D-F7DE-4B50-89F2-250B86BEBC95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510712-76B0-C20D-FFF1-1B9E2745E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2A6058-DFFA-3414-2B98-494DF5DC5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8EA54-AACD-477D-A780-7997A5854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4416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C1811F-F960-ED47-CDAB-B1C66BCC8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4CE1D-F7DE-4B50-89F2-250B86BEBC95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9CC7D5-5836-3327-D621-F9326E433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34AB4-4E95-8284-5378-84CEAF997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8EA54-AACD-477D-A780-7997A5854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336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E8A63-625F-1AA0-CB8F-8B20E7EB6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C84BB-459A-21CC-36E1-4E93CFE71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B5B42D-A500-2CD0-9DF9-9105AF66E8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515DAB-D383-FAD7-FB09-1A569203C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4CE1D-F7DE-4B50-89F2-250B86BEBC95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73AA99-603A-58D0-9B0C-C7E5F17C1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4E3FA7-7484-CA7E-E686-1B41EE6B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8EA54-AACD-477D-A780-7997A5854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093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FC4C5-B095-3396-B0F6-CFBE40214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D55AAA-259A-EBBE-FA48-DEC7EBCF31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2E5321-5EA1-19C0-A693-3F9716B71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00F9D9-7706-B15C-B340-F9978F00B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4CE1D-F7DE-4B50-89F2-250B86BEBC95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F3CCF9-DAB2-D8BB-6283-05F8C8831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CB42F2-A737-01DD-9A0B-7990947A0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8EA54-AACD-477D-A780-7997A5854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5092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EEB424-ECBD-61C5-0AB7-C7A3BF109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0D211-9882-730B-7B6E-5EF092A55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11412-0C5B-3DCE-FD77-CB2937C25C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84CE1D-F7DE-4B50-89F2-250B86BEBC95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F9479-B476-61A1-42DB-A022ABBE88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2F0344-13E6-F7B6-990E-079677AD99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38EA54-AACD-477D-A780-7997A5854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5719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jpg"/><Relationship Id="rId5" Type="http://schemas.openxmlformats.org/officeDocument/2006/relationships/image" Target="../media/image5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2454B393-BD17-8262-F7C8-AA8025FAF5EF}"/>
              </a:ext>
            </a:extLst>
          </p:cNvPr>
          <p:cNvSpPr/>
          <p:nvPr/>
        </p:nvSpPr>
        <p:spPr>
          <a:xfrm>
            <a:off x="0" y="-28575"/>
            <a:ext cx="12192000" cy="691515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A82EAA6-1879-54B5-D472-A7529FE4BB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55" r="16755"/>
          <a:stretch/>
        </p:blipFill>
        <p:spPr>
          <a:xfrm>
            <a:off x="721914" y="7131646"/>
            <a:ext cx="900000" cy="900000"/>
          </a:xfrm>
          <a:prstGeom prst="ellipse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B7C2331-EB77-4F49-6EB9-3C953B21988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21914" y="5838456"/>
            <a:ext cx="900000" cy="900000"/>
          </a:xfrm>
          <a:prstGeom prst="ellipse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93B9D2F-3A33-7BE6-C6BE-F7C6A8F634E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21914" y="4545266"/>
            <a:ext cx="900000" cy="900000"/>
          </a:xfrm>
          <a:prstGeom prst="ellipse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D5F41A4-BD9B-384A-7112-EA6F6A4125C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721914" y="3252076"/>
            <a:ext cx="900000" cy="900000"/>
          </a:xfrm>
          <a:prstGeom prst="ellipse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8EB9769-3200-3082-6FF3-7113B60A77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>
          <a:xfrm>
            <a:off x="271914" y="1255481"/>
            <a:ext cx="1800000" cy="1800000"/>
          </a:xfrm>
          <a:prstGeom prst="ellipse">
            <a:avLst/>
          </a:prstGeom>
        </p:spPr>
      </p:pic>
      <p:sp useBgFill="1">
        <p:nvSpPr>
          <p:cNvPr id="24" name="Rectangle: Rounded Corners 23">
            <a:extLst>
              <a:ext uri="{FF2B5EF4-FFF2-40B4-BE49-F238E27FC236}">
                <a16:creationId xmlns:a16="http://schemas.microsoft.com/office/drawing/2014/main" id="{D1D56E33-BE7E-6D7C-D5FE-FF34F48ACFBE}"/>
              </a:ext>
            </a:extLst>
          </p:cNvPr>
          <p:cNvSpPr/>
          <p:nvPr/>
        </p:nvSpPr>
        <p:spPr>
          <a:xfrm>
            <a:off x="5704114" y="1846033"/>
            <a:ext cx="783772" cy="3165929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D9EB1FE-BE81-6535-13EB-682D707AE8BE}"/>
              </a:ext>
            </a:extLst>
          </p:cNvPr>
          <p:cNvSpPr/>
          <p:nvPr/>
        </p:nvSpPr>
        <p:spPr>
          <a:xfrm>
            <a:off x="6612164" y="1056819"/>
            <a:ext cx="783772" cy="4744357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30" name="Rectangle: Rounded Corners 29">
            <a:extLst>
              <a:ext uri="{FF2B5EF4-FFF2-40B4-BE49-F238E27FC236}">
                <a16:creationId xmlns:a16="http://schemas.microsoft.com/office/drawing/2014/main" id="{FF0B341C-6FC0-D1D7-3B31-F27EE6A29DDE}"/>
              </a:ext>
            </a:extLst>
          </p:cNvPr>
          <p:cNvSpPr/>
          <p:nvPr/>
        </p:nvSpPr>
        <p:spPr>
          <a:xfrm>
            <a:off x="7520214" y="1426932"/>
            <a:ext cx="783772" cy="4004131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31" name="Rectangle: Rounded Corners 30">
            <a:extLst>
              <a:ext uri="{FF2B5EF4-FFF2-40B4-BE49-F238E27FC236}">
                <a16:creationId xmlns:a16="http://schemas.microsoft.com/office/drawing/2014/main" id="{B9CFB075-D928-61ED-C912-3C2095B4728F}"/>
              </a:ext>
            </a:extLst>
          </p:cNvPr>
          <p:cNvSpPr/>
          <p:nvPr/>
        </p:nvSpPr>
        <p:spPr>
          <a:xfrm>
            <a:off x="8428264" y="1255481"/>
            <a:ext cx="783772" cy="4347032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32" name="Rectangle: Rounded Corners 31">
            <a:extLst>
              <a:ext uri="{FF2B5EF4-FFF2-40B4-BE49-F238E27FC236}">
                <a16:creationId xmlns:a16="http://schemas.microsoft.com/office/drawing/2014/main" id="{E9B73C3F-C248-E31B-98D1-64BE9C55E331}"/>
              </a:ext>
            </a:extLst>
          </p:cNvPr>
          <p:cNvSpPr/>
          <p:nvPr/>
        </p:nvSpPr>
        <p:spPr>
          <a:xfrm>
            <a:off x="9336314" y="1846033"/>
            <a:ext cx="783772" cy="3165929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 useBgFill="1">
        <p:nvSpPr>
          <p:cNvPr id="33" name="Rectangle: Rounded Corners 32">
            <a:extLst>
              <a:ext uri="{FF2B5EF4-FFF2-40B4-BE49-F238E27FC236}">
                <a16:creationId xmlns:a16="http://schemas.microsoft.com/office/drawing/2014/main" id="{9FE48E77-4BB5-E4DB-D784-92ACC40E8657}"/>
              </a:ext>
            </a:extLst>
          </p:cNvPr>
          <p:cNvSpPr/>
          <p:nvPr/>
        </p:nvSpPr>
        <p:spPr>
          <a:xfrm>
            <a:off x="10244364" y="1056819"/>
            <a:ext cx="783772" cy="4744357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1073955-BD9D-C2AF-10F0-1097A0AC09A6}"/>
              </a:ext>
            </a:extLst>
          </p:cNvPr>
          <p:cNvSpPr txBox="1"/>
          <p:nvPr/>
        </p:nvSpPr>
        <p:spPr>
          <a:xfrm>
            <a:off x="2343828" y="1801538"/>
            <a:ext cx="20691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FISH</a:t>
            </a:r>
          </a:p>
        </p:txBody>
      </p:sp>
    </p:spTree>
    <p:extLst>
      <p:ext uri="{BB962C8B-B14F-4D97-AF65-F5344CB8AC3E}">
        <p14:creationId xmlns:p14="http://schemas.microsoft.com/office/powerpoint/2010/main" val="613016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45C661D2-BC3D-3DCE-7578-FBCF69C0BD96}"/>
              </a:ext>
            </a:extLst>
          </p:cNvPr>
          <p:cNvSpPr/>
          <p:nvPr/>
        </p:nvSpPr>
        <p:spPr>
          <a:xfrm>
            <a:off x="0" y="0"/>
            <a:ext cx="12192000" cy="691515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 useBgFill="1"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D7A148C-0794-FC30-4AA3-23EB338E9ED2}"/>
              </a:ext>
            </a:extLst>
          </p:cNvPr>
          <p:cNvSpPr/>
          <p:nvPr/>
        </p:nvSpPr>
        <p:spPr>
          <a:xfrm>
            <a:off x="5704114" y="1451426"/>
            <a:ext cx="783772" cy="4479474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24" name="Rectangle: Rounded Corners 23">
            <a:extLst>
              <a:ext uri="{FF2B5EF4-FFF2-40B4-BE49-F238E27FC236}">
                <a16:creationId xmlns:a16="http://schemas.microsoft.com/office/drawing/2014/main" id="{F3BA1FF6-129B-2165-BAFE-888BF953E67F}"/>
              </a:ext>
            </a:extLst>
          </p:cNvPr>
          <p:cNvSpPr/>
          <p:nvPr/>
        </p:nvSpPr>
        <p:spPr>
          <a:xfrm>
            <a:off x="6612164" y="2041523"/>
            <a:ext cx="783772" cy="3299281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25" name="Rectangle: Rounded Corners 24">
            <a:extLst>
              <a:ext uri="{FF2B5EF4-FFF2-40B4-BE49-F238E27FC236}">
                <a16:creationId xmlns:a16="http://schemas.microsoft.com/office/drawing/2014/main" id="{D041536D-9ABA-8D35-FB1A-1AB069D19DAC}"/>
              </a:ext>
            </a:extLst>
          </p:cNvPr>
          <p:cNvSpPr/>
          <p:nvPr/>
        </p:nvSpPr>
        <p:spPr>
          <a:xfrm>
            <a:off x="7520214" y="2599642"/>
            <a:ext cx="783772" cy="2183043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CC91353-D728-BABC-304E-005C1FAE47E3}"/>
              </a:ext>
            </a:extLst>
          </p:cNvPr>
          <p:cNvSpPr/>
          <p:nvPr/>
        </p:nvSpPr>
        <p:spPr>
          <a:xfrm>
            <a:off x="8428264" y="1898648"/>
            <a:ext cx="783772" cy="3585030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161A984-2D4F-3179-F05B-4D3FE62DC07D}"/>
              </a:ext>
            </a:extLst>
          </p:cNvPr>
          <p:cNvSpPr/>
          <p:nvPr/>
        </p:nvSpPr>
        <p:spPr>
          <a:xfrm>
            <a:off x="9336314" y="2613930"/>
            <a:ext cx="783772" cy="2154467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 useBgFill="1"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C37496C-49F6-D1EA-8C99-425A4B590626}"/>
              </a:ext>
            </a:extLst>
          </p:cNvPr>
          <p:cNvSpPr/>
          <p:nvPr/>
        </p:nvSpPr>
        <p:spPr>
          <a:xfrm>
            <a:off x="10244364" y="2124073"/>
            <a:ext cx="783772" cy="3134181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FFEC5F59-17AF-5536-49A6-3836959BFC9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55" r="16755"/>
          <a:stretch/>
        </p:blipFill>
        <p:spPr>
          <a:xfrm>
            <a:off x="556805" y="5804074"/>
            <a:ext cx="900000" cy="900000"/>
          </a:xfrm>
          <a:prstGeom prst="ellipse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0DA05F42-F52D-E758-5A02-F7A22F3E7B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556805" y="4510884"/>
            <a:ext cx="900000" cy="900000"/>
          </a:xfrm>
          <a:prstGeom prst="ellipse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3183E827-4087-D9B4-4598-15286D5FC53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556805" y="3217694"/>
            <a:ext cx="900000" cy="900000"/>
          </a:xfrm>
          <a:prstGeom prst="ellipse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7C48CDD-691D-AD44-EB9E-CC53139166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69507" y="1249619"/>
            <a:ext cx="1800000" cy="1800000"/>
          </a:xfrm>
          <a:prstGeom prst="ellipse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AA00DBD-8DC8-5ABB-5763-47FDF2CB6DA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>
          <a:xfrm>
            <a:off x="554809" y="223224"/>
            <a:ext cx="900000" cy="900000"/>
          </a:xfrm>
          <a:prstGeom prst="ellipse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28A76F36-B213-790B-491A-5AFED355320F}"/>
              </a:ext>
            </a:extLst>
          </p:cNvPr>
          <p:cNvSpPr txBox="1"/>
          <p:nvPr/>
        </p:nvSpPr>
        <p:spPr>
          <a:xfrm>
            <a:off x="1993785" y="1879054"/>
            <a:ext cx="30371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WATER</a:t>
            </a:r>
          </a:p>
        </p:txBody>
      </p:sp>
    </p:spTree>
    <p:extLst>
      <p:ext uri="{BB962C8B-B14F-4D97-AF65-F5344CB8AC3E}">
        <p14:creationId xmlns:p14="http://schemas.microsoft.com/office/powerpoint/2010/main" val="2701820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A61E06-8C40-AA44-0197-1630143D09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B236534-4AAE-F86F-A6E4-8848338FF9DB}"/>
              </a:ext>
            </a:extLst>
          </p:cNvPr>
          <p:cNvSpPr/>
          <p:nvPr/>
        </p:nvSpPr>
        <p:spPr>
          <a:xfrm>
            <a:off x="0" y="-28575"/>
            <a:ext cx="12192000" cy="691515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 useBgFill="1">
        <p:nvSpPr>
          <p:cNvPr id="9" name="Rectangle: Rounded Corners 8">
            <a:extLst>
              <a:ext uri="{FF2B5EF4-FFF2-40B4-BE49-F238E27FC236}">
                <a16:creationId xmlns:a16="http://schemas.microsoft.com/office/drawing/2014/main" id="{D5657D6F-5F35-F345-D1BE-D31B9276B037}"/>
              </a:ext>
            </a:extLst>
          </p:cNvPr>
          <p:cNvSpPr/>
          <p:nvPr/>
        </p:nvSpPr>
        <p:spPr>
          <a:xfrm>
            <a:off x="5704114" y="1451426"/>
            <a:ext cx="783772" cy="3653067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10" name="Rectangle: Rounded Corners 9">
            <a:extLst>
              <a:ext uri="{FF2B5EF4-FFF2-40B4-BE49-F238E27FC236}">
                <a16:creationId xmlns:a16="http://schemas.microsoft.com/office/drawing/2014/main" id="{97456994-77EC-3B05-9A5A-EC35907CD3D4}"/>
              </a:ext>
            </a:extLst>
          </p:cNvPr>
          <p:cNvSpPr/>
          <p:nvPr/>
        </p:nvSpPr>
        <p:spPr>
          <a:xfrm>
            <a:off x="6612164" y="1739444"/>
            <a:ext cx="783772" cy="3077031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85B6926-377D-4913-1A1C-8BC51785193B}"/>
              </a:ext>
            </a:extLst>
          </p:cNvPr>
          <p:cNvSpPr/>
          <p:nvPr/>
        </p:nvSpPr>
        <p:spPr>
          <a:xfrm>
            <a:off x="7520214" y="2089600"/>
            <a:ext cx="783772" cy="2376718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DF1121D-571F-B295-C39C-0D2811432C7F}"/>
              </a:ext>
            </a:extLst>
          </p:cNvPr>
          <p:cNvSpPr/>
          <p:nvPr/>
        </p:nvSpPr>
        <p:spPr>
          <a:xfrm>
            <a:off x="8428264" y="1314901"/>
            <a:ext cx="783772" cy="3926116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85E957B-7744-34D6-4BBE-7F8D107E3485}"/>
              </a:ext>
            </a:extLst>
          </p:cNvPr>
          <p:cNvSpPr/>
          <p:nvPr/>
        </p:nvSpPr>
        <p:spPr>
          <a:xfrm>
            <a:off x="9336314" y="2267401"/>
            <a:ext cx="783772" cy="2021117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 useBgFill="1"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F56EC0A-85EC-B896-5BDB-E304E00BA881}"/>
              </a:ext>
            </a:extLst>
          </p:cNvPr>
          <p:cNvSpPr/>
          <p:nvPr/>
        </p:nvSpPr>
        <p:spPr>
          <a:xfrm>
            <a:off x="10244364" y="1704519"/>
            <a:ext cx="783772" cy="3146881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EB1FA1D-1266-C626-8FAE-41A1F7B8C5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55" r="16755"/>
          <a:stretch/>
        </p:blipFill>
        <p:spPr>
          <a:xfrm>
            <a:off x="598032" y="4555730"/>
            <a:ext cx="900000" cy="900000"/>
          </a:xfrm>
          <a:prstGeom prst="ellipse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ED4D127-D617-3C43-9593-FD6BD16775D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598032" y="3487540"/>
            <a:ext cx="900000" cy="900000"/>
          </a:xfrm>
          <a:prstGeom prst="ellipse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7FF3DE3-E84E-EF67-4B40-353F54591A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148032" y="1519350"/>
            <a:ext cx="1800000" cy="1800000"/>
          </a:xfrm>
          <a:prstGeom prst="ellipse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8C8BFBF-7212-008B-1BC4-DF5FD08E870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598032" y="451160"/>
            <a:ext cx="900000" cy="900000"/>
          </a:xfrm>
          <a:prstGeom prst="ellipse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B32E59B-D00E-8EB2-9CFC-C8CE9E2C39E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>
          <a:xfrm>
            <a:off x="598032" y="-617030"/>
            <a:ext cx="900000" cy="900000"/>
          </a:xfrm>
          <a:prstGeom prst="ellipse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8369A0B-3524-9C7E-A3FB-565486D9511B}"/>
              </a:ext>
            </a:extLst>
          </p:cNvPr>
          <p:cNvSpPr txBox="1"/>
          <p:nvPr/>
        </p:nvSpPr>
        <p:spPr>
          <a:xfrm>
            <a:off x="2071914" y="2065407"/>
            <a:ext cx="38136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MARKET</a:t>
            </a:r>
          </a:p>
        </p:txBody>
      </p:sp>
    </p:spTree>
    <p:extLst>
      <p:ext uri="{BB962C8B-B14F-4D97-AF65-F5344CB8AC3E}">
        <p14:creationId xmlns:p14="http://schemas.microsoft.com/office/powerpoint/2010/main" val="38206470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7E45C3C-A0FD-3597-42C6-7243D31B70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26D0B63-CBF9-2414-71A3-B8998C9044FF}"/>
              </a:ext>
            </a:extLst>
          </p:cNvPr>
          <p:cNvSpPr/>
          <p:nvPr/>
        </p:nvSpPr>
        <p:spPr>
          <a:xfrm>
            <a:off x="0" y="0"/>
            <a:ext cx="12192000" cy="691515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9" name="Rectangle: Rounded Corners 8">
            <a:extLst>
              <a:ext uri="{FF2B5EF4-FFF2-40B4-BE49-F238E27FC236}">
                <a16:creationId xmlns:a16="http://schemas.microsoft.com/office/drawing/2014/main" id="{BB8EEAFE-4876-F4D6-3D57-873F5ACEA44D}"/>
              </a:ext>
            </a:extLst>
          </p:cNvPr>
          <p:cNvSpPr/>
          <p:nvPr/>
        </p:nvSpPr>
        <p:spPr>
          <a:xfrm>
            <a:off x="5704114" y="1997526"/>
            <a:ext cx="783772" cy="2999017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10" name="Rectangle: Rounded Corners 9">
            <a:extLst>
              <a:ext uri="{FF2B5EF4-FFF2-40B4-BE49-F238E27FC236}">
                <a16:creationId xmlns:a16="http://schemas.microsoft.com/office/drawing/2014/main" id="{E779B82C-E4AE-6291-948B-26CC5E6FD285}"/>
              </a:ext>
            </a:extLst>
          </p:cNvPr>
          <p:cNvSpPr/>
          <p:nvPr/>
        </p:nvSpPr>
        <p:spPr>
          <a:xfrm>
            <a:off x="6612164" y="1787069"/>
            <a:ext cx="783772" cy="3419931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893F96A-E692-ECD5-FF7E-9CF180AB8FA1}"/>
              </a:ext>
            </a:extLst>
          </p:cNvPr>
          <p:cNvSpPr/>
          <p:nvPr/>
        </p:nvSpPr>
        <p:spPr>
          <a:xfrm>
            <a:off x="7520214" y="2143575"/>
            <a:ext cx="783772" cy="2706918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0DF2E84-6E54-DCC2-8405-4B279AD004D4}"/>
              </a:ext>
            </a:extLst>
          </p:cNvPr>
          <p:cNvSpPr/>
          <p:nvPr/>
        </p:nvSpPr>
        <p:spPr>
          <a:xfrm>
            <a:off x="8428264" y="1997526"/>
            <a:ext cx="783772" cy="2999017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DF09E33-3491-3295-60DD-C3CE44E2844A}"/>
              </a:ext>
            </a:extLst>
          </p:cNvPr>
          <p:cNvSpPr/>
          <p:nvPr/>
        </p:nvSpPr>
        <p:spPr>
          <a:xfrm>
            <a:off x="9336314" y="1451426"/>
            <a:ext cx="783772" cy="4091217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 useBgFill="1"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F098054-1CD7-00D8-D20E-1AF328BA11BA}"/>
              </a:ext>
            </a:extLst>
          </p:cNvPr>
          <p:cNvSpPr/>
          <p:nvPr/>
        </p:nvSpPr>
        <p:spPr>
          <a:xfrm>
            <a:off x="10244364" y="1644194"/>
            <a:ext cx="783772" cy="3705681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10373D4-029C-9308-ED3F-4797BDD231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55" r="16755"/>
          <a:stretch/>
        </p:blipFill>
        <p:spPr>
          <a:xfrm>
            <a:off x="659264" y="3612384"/>
            <a:ext cx="900000" cy="900000"/>
          </a:xfrm>
          <a:prstGeom prst="ellipse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4E7B2E3-83F4-9E0B-4237-BD6111F22F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271914" y="1644194"/>
            <a:ext cx="1800000" cy="1800000"/>
          </a:xfrm>
          <a:prstGeom prst="ellipse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3D6ABD1-3956-6D68-372C-F6D3220A523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659264" y="576004"/>
            <a:ext cx="900000" cy="900000"/>
          </a:xfrm>
          <a:prstGeom prst="ellipse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D795C75-E84C-B64F-8C42-BA5E042951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659264" y="-492186"/>
            <a:ext cx="900000" cy="900000"/>
          </a:xfrm>
          <a:prstGeom prst="ellipse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B0A7633-A6C6-D2F9-1F1C-05D2FE17676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>
          <a:xfrm>
            <a:off x="659264" y="-1560376"/>
            <a:ext cx="900000" cy="900000"/>
          </a:xfrm>
          <a:prstGeom prst="ellipse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73311AE-68F6-1EFB-E0C5-01DF3D7DCA9C}"/>
              </a:ext>
            </a:extLst>
          </p:cNvPr>
          <p:cNvSpPr txBox="1"/>
          <p:nvPr/>
        </p:nvSpPr>
        <p:spPr>
          <a:xfrm>
            <a:off x="2191660" y="2190251"/>
            <a:ext cx="38136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TRAIN</a:t>
            </a:r>
          </a:p>
        </p:txBody>
      </p:sp>
    </p:spTree>
    <p:extLst>
      <p:ext uri="{BB962C8B-B14F-4D97-AF65-F5344CB8AC3E}">
        <p14:creationId xmlns:p14="http://schemas.microsoft.com/office/powerpoint/2010/main" val="34210869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7FD731-162A-75EA-61D2-3EBEE54915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B25AA0C-A0E1-B2B5-AC00-9AD9D77CE755}"/>
              </a:ext>
            </a:extLst>
          </p:cNvPr>
          <p:cNvSpPr/>
          <p:nvPr/>
        </p:nvSpPr>
        <p:spPr>
          <a:xfrm>
            <a:off x="0" y="0"/>
            <a:ext cx="12192000" cy="691515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 useBgFill="1">
        <p:nvSpPr>
          <p:cNvPr id="9" name="Rectangle: Rounded Corners 8">
            <a:extLst>
              <a:ext uri="{FF2B5EF4-FFF2-40B4-BE49-F238E27FC236}">
                <a16:creationId xmlns:a16="http://schemas.microsoft.com/office/drawing/2014/main" id="{95C44DCC-B85C-625D-6276-AD2BD4108CE1}"/>
              </a:ext>
            </a:extLst>
          </p:cNvPr>
          <p:cNvSpPr/>
          <p:nvPr/>
        </p:nvSpPr>
        <p:spPr>
          <a:xfrm>
            <a:off x="5704114" y="1451426"/>
            <a:ext cx="783772" cy="4427767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10" name="Rectangle: Rounded Corners 9">
            <a:extLst>
              <a:ext uri="{FF2B5EF4-FFF2-40B4-BE49-F238E27FC236}">
                <a16:creationId xmlns:a16="http://schemas.microsoft.com/office/drawing/2014/main" id="{3907F3E6-59E9-8772-1784-29159930BA8B}"/>
              </a:ext>
            </a:extLst>
          </p:cNvPr>
          <p:cNvSpPr/>
          <p:nvPr/>
        </p:nvSpPr>
        <p:spPr>
          <a:xfrm>
            <a:off x="6612164" y="2053770"/>
            <a:ext cx="783772" cy="3223079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63C1989-6AB6-B09D-8AD8-733EE97C5D5A}"/>
              </a:ext>
            </a:extLst>
          </p:cNvPr>
          <p:cNvSpPr/>
          <p:nvPr/>
        </p:nvSpPr>
        <p:spPr>
          <a:xfrm>
            <a:off x="7520214" y="1353000"/>
            <a:ext cx="783772" cy="4624618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5D9B4E1-DE10-35E3-7D91-5C8287B669B6}"/>
              </a:ext>
            </a:extLst>
          </p:cNvPr>
          <p:cNvSpPr/>
          <p:nvPr/>
        </p:nvSpPr>
        <p:spPr>
          <a:xfrm>
            <a:off x="8428264" y="2178500"/>
            <a:ext cx="783772" cy="2973619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4BBC7FB-673B-F757-F098-4BD72B7147C4}"/>
              </a:ext>
            </a:extLst>
          </p:cNvPr>
          <p:cNvSpPr/>
          <p:nvPr/>
        </p:nvSpPr>
        <p:spPr>
          <a:xfrm>
            <a:off x="9336314" y="1810201"/>
            <a:ext cx="783772" cy="3710217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 useBgFill="1"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2AEC3E2-CF25-946B-2963-8D3FBB533C09}"/>
              </a:ext>
            </a:extLst>
          </p:cNvPr>
          <p:cNvSpPr/>
          <p:nvPr/>
        </p:nvSpPr>
        <p:spPr>
          <a:xfrm>
            <a:off x="10244364" y="2133144"/>
            <a:ext cx="783772" cy="3064331"/>
          </a:xfrm>
          <a:prstGeom prst="roundRect">
            <a:avLst>
              <a:gd name="adj" fmla="val 50000"/>
            </a:avLst>
          </a:prstGeom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63ABD2D-4913-03CE-5D00-88D681F4A6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55" r="16755"/>
          <a:stretch/>
        </p:blipFill>
        <p:spPr>
          <a:xfrm>
            <a:off x="215557" y="1966010"/>
            <a:ext cx="1800000" cy="1800000"/>
          </a:xfrm>
          <a:prstGeom prst="ellipse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10F4E09-0464-62ED-ECEA-90660E5139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665557" y="737909"/>
            <a:ext cx="900000" cy="900000"/>
          </a:xfrm>
          <a:prstGeom prst="ellipse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75752F8-31EE-4604-2D7B-54235017454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665557" y="-490194"/>
            <a:ext cx="900000" cy="900000"/>
          </a:xfrm>
          <a:prstGeom prst="ellipse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04D3122-2110-D7F4-E2B9-D17F11A02CC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665557" y="-1718297"/>
            <a:ext cx="900000" cy="900000"/>
          </a:xfrm>
          <a:prstGeom prst="ellipse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A7999B5-FEF4-1EA9-5C94-0CB29613029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>
          <a:xfrm>
            <a:off x="665557" y="-2946400"/>
            <a:ext cx="900000" cy="900000"/>
          </a:xfrm>
          <a:prstGeom prst="ellipse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48D7E0B-26EE-BF8C-E812-8679AAF94BD9}"/>
              </a:ext>
            </a:extLst>
          </p:cNvPr>
          <p:cNvSpPr txBox="1"/>
          <p:nvPr/>
        </p:nvSpPr>
        <p:spPr>
          <a:xfrm>
            <a:off x="2052750" y="2647038"/>
            <a:ext cx="38136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PEACOCK</a:t>
            </a:r>
          </a:p>
        </p:txBody>
      </p:sp>
    </p:spTree>
    <p:extLst>
      <p:ext uri="{BB962C8B-B14F-4D97-AF65-F5344CB8AC3E}">
        <p14:creationId xmlns:p14="http://schemas.microsoft.com/office/powerpoint/2010/main" val="1283333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5</Words>
  <Application>Microsoft Office PowerPoint</Application>
  <PresentationFormat>Widescreen</PresentationFormat>
  <Paragraphs>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Rashid Iqbal</dc:creator>
  <cp:lastModifiedBy>Rashid Iqbal</cp:lastModifiedBy>
  <cp:revision>1</cp:revision>
  <dcterms:created xsi:type="dcterms:W3CDTF">2025-05-01T16:12:31Z</dcterms:created>
  <dcterms:modified xsi:type="dcterms:W3CDTF">2025-05-01T17:06:39Z</dcterms:modified>
</cp:coreProperties>
</file>

<file path=docProps/thumbnail.jpeg>
</file>